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56" r:id="rId3"/>
    <p:sldId id="257" r:id="rId4"/>
    <p:sldId id="258" r:id="rId5"/>
    <p:sldId id="259" r:id="rId6"/>
    <p:sldId id="260" r:id="rId7"/>
    <p:sldId id="269" r:id="rId8"/>
    <p:sldId id="270" r:id="rId9"/>
    <p:sldId id="477" r:id="rId10"/>
    <p:sldId id="271" r:id="rId11"/>
    <p:sldId id="409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sapui5.hana.ondemand.com/#/ap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 do list concept illustration Free Vector">
            <a:extLst>
              <a:ext uri="{FF2B5EF4-FFF2-40B4-BE49-F238E27FC236}">
                <a16:creationId xmlns:a16="http://schemas.microsoft.com/office/drawing/2014/main" id="{47D86195-EBBD-4AE5-A3B6-647AD841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9721"/>
            <a:ext cx="5284678" cy="5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6438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910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906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8FA1C3E-18B4-47A4-AE03-BAE15041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9" y="4246394"/>
            <a:ext cx="4679004" cy="19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framework, or software framework,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may include predefined </a:t>
            </a:r>
            <a:r>
              <a:rPr lang="en-US" b="0" i="0" u="none" strike="noStrike" dirty="0">
                <a:effectLst/>
              </a:rPr>
              <a:t>classes</a:t>
            </a:r>
            <a:r>
              <a:rPr lang="en-US" b="0" i="0" dirty="0">
                <a:effectLst/>
              </a:rPr>
              <a:t> and </a:t>
            </a:r>
            <a:r>
              <a:rPr lang="en-US" b="0" i="0" u="none" strike="noStrike" dirty="0">
                <a:effectLst/>
              </a:rPr>
              <a:t>functions</a:t>
            </a:r>
            <a:r>
              <a:rPr lang="en-US" b="0" i="0" dirty="0">
                <a:effectLst/>
              </a:rPr>
              <a:t> 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Classes.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7279439-3B0A-4D44-A862-A5D3FC2F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764" y="3537595"/>
            <a:ext cx="4086638" cy="17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B9A6873E-EDF2-4FDD-9627-3CC933E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71535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enlarge, a website,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rgbClr val="000000"/>
                </a:solidFill>
              </a:rPr>
              <a:t>Now a days, all the frameworks are designed to adept the UI according to the screen size of the device.</a:t>
            </a:r>
            <a:endParaRPr lang="en-US" sz="1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C960924-C369-4728-90DF-BF3AFF92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659987" cy="3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CE557C27-B974-4971-A4B3-124BF0FF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3043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3973E75-4B63-415B-91A4-49784A63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2DAAA3-7B6A-45DD-924D-72ACBD05099E}"/>
              </a:ext>
            </a:extLst>
          </p:cNvPr>
          <p:cNvGrpSpPr/>
          <p:nvPr/>
        </p:nvGrpSpPr>
        <p:grpSpPr>
          <a:xfrm>
            <a:off x="471981" y="1730829"/>
            <a:ext cx="10607824" cy="4347007"/>
            <a:chOff x="1091444" y="1616251"/>
            <a:chExt cx="9924298" cy="3532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8F8339-3619-42EB-884E-14BE8C867310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5CBB7A-D844-4268-A5F3-E37B183EC223}"/>
                </a:ext>
              </a:extLst>
            </p:cNvPr>
            <p:cNvSpPr/>
            <p:nvPr/>
          </p:nvSpPr>
          <p:spPr>
            <a:xfrm>
              <a:off x="6212396" y="3164441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840D-0A01-439B-A138-1DFB33EBAA09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07A026-16D5-4379-A621-0C385F5BA9B5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3821E5-0ED0-4B20-B72E-FA3C84C2E83E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33FC41-A057-492E-939C-C1FA3D4B551A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1A92B4-8B1F-4DBB-8B81-D8F54EE47475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6CB31-22AF-4C2E-8DCC-9DB459EE2766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9CD24E-01A0-4E32-9CC1-8AE927C4A222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AC1370-0BC3-41D5-AF8D-07E1D64825B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C47B80-D66F-4D87-A2D8-AE86A461A595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B7ABEF-AE5B-42E3-8BC7-5FA5252F13AF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83C064-4BC1-4182-B961-666085D973DA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DC178A-E71F-4911-82FA-2BD2921FF3DB}"/>
                </a:ext>
              </a:extLst>
            </p:cNvPr>
            <p:cNvSpPr/>
            <p:nvPr/>
          </p:nvSpPr>
          <p:spPr>
            <a:xfrm>
              <a:off x="3061252" y="1692068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BAS or</a:t>
              </a:r>
            </a:p>
            <a:p>
              <a:pPr algn="ctr"/>
              <a:r>
                <a:rPr lang="en-US" dirty="0"/>
                <a:t>VSCode</a:t>
              </a:r>
            </a:p>
          </p:txBody>
        </p:sp>
        <p:sp>
          <p:nvSpPr>
            <p:cNvPr id="38" name="Smiley Face 37">
              <a:extLst>
                <a:ext uri="{FF2B5EF4-FFF2-40B4-BE49-F238E27FC236}">
                  <a16:creationId xmlns:a16="http://schemas.microsoft.com/office/drawing/2014/main" id="{607CE3D8-75A1-4AFA-BD3E-158BE8B62BBF}"/>
                </a:ext>
              </a:extLst>
            </p:cNvPr>
            <p:cNvSpPr/>
            <p:nvPr/>
          </p:nvSpPr>
          <p:spPr>
            <a:xfrm>
              <a:off x="1091444" y="1709572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BEEEB24C-92BE-4DC5-A1CB-E6A572C4635E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1451484" y="1884462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54092A-55EA-4861-999C-48736648464D}"/>
                </a:ext>
              </a:extLst>
            </p:cNvPr>
            <p:cNvCxnSpPr>
              <a:cxnSpLocks/>
              <a:stCxn id="37" idx="3"/>
              <a:endCxn id="46" idx="1"/>
            </p:cNvCxnSpPr>
            <p:nvPr/>
          </p:nvCxnSpPr>
          <p:spPr>
            <a:xfrm>
              <a:off x="4450229" y="1994253"/>
              <a:ext cx="2831978" cy="1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F161B931-ABD3-4F3C-8344-E2110B459921}"/>
                </a:ext>
              </a:extLst>
            </p:cNvPr>
            <p:cNvSpPr/>
            <p:nvPr/>
          </p:nvSpPr>
          <p:spPr>
            <a:xfrm>
              <a:off x="3467708" y="2285636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Arrow: Striped Right 41">
              <a:extLst>
                <a:ext uri="{FF2B5EF4-FFF2-40B4-BE49-F238E27FC236}">
                  <a16:creationId xmlns:a16="http://schemas.microsoft.com/office/drawing/2014/main" id="{6777A8D3-565F-45D1-AFED-8D4DA721EB91}"/>
                </a:ext>
              </a:extLst>
            </p:cNvPr>
            <p:cNvSpPr/>
            <p:nvPr/>
          </p:nvSpPr>
          <p:spPr>
            <a:xfrm>
              <a:off x="9228348" y="3538174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: Folded Corner 42">
              <a:extLst>
                <a:ext uri="{FF2B5EF4-FFF2-40B4-BE49-F238E27FC236}">
                  <a16:creationId xmlns:a16="http://schemas.microsoft.com/office/drawing/2014/main" id="{3950E509-82C2-4C14-8184-81C6E22276BB}"/>
                </a:ext>
              </a:extLst>
            </p:cNvPr>
            <p:cNvSpPr/>
            <p:nvPr/>
          </p:nvSpPr>
          <p:spPr>
            <a:xfrm>
              <a:off x="9948428" y="3283488"/>
              <a:ext cx="1067314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5CD85282-2831-4D47-ADCB-F81DA73C1670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24F2C29A-B400-45FD-8A5D-272AEE8E2B3A}"/>
                </a:ext>
              </a:extLst>
            </p:cNvPr>
            <p:cNvCxnSpPr>
              <a:endCxn id="25" idx="0"/>
            </p:cNvCxnSpPr>
            <p:nvPr/>
          </p:nvCxnSpPr>
          <p:spPr>
            <a:xfrm rot="16200000" flipH="1">
              <a:off x="7305380" y="2781260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Scroll: Vertical 45">
              <a:extLst>
                <a:ext uri="{FF2B5EF4-FFF2-40B4-BE49-F238E27FC236}">
                  <a16:creationId xmlns:a16="http://schemas.microsoft.com/office/drawing/2014/main" id="{CB3E9285-0705-4CD0-864B-C38BCC117B4F}"/>
                </a:ext>
              </a:extLst>
            </p:cNvPr>
            <p:cNvSpPr/>
            <p:nvPr/>
          </p:nvSpPr>
          <p:spPr>
            <a:xfrm>
              <a:off x="7169684" y="1616251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9F167B9-D38A-495A-AA21-8F0432CB232A}"/>
              </a:ext>
            </a:extLst>
          </p:cNvPr>
          <p:cNvSpPr txBox="1"/>
          <p:nvPr/>
        </p:nvSpPr>
        <p:spPr>
          <a:xfrm>
            <a:off x="261764" y="899721"/>
            <a:ext cx="111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9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project, you have three core folders.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080436E-24CD-48E2-9414-69467540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42846-A4A3-45E7-943E-FCF6135E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64" y="1962894"/>
            <a:ext cx="3235232" cy="44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2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6DDD49B2-0243-4575-8E1C-8A8FE5262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7E365-B8A9-4329-8382-04CB0EE3CC78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F73DF333-6AA9-40BA-A7F6-A03B68970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A5F60-09AF-485E-96D8-20A0AE81A76B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111031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CFC1BC8-ACEB-4191-BA28-E72D479BF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3148F03-E464-4BD1-AFF2-92EA82F64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ACA73-09EA-44AB-BCF8-DEB040D98E91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4686A-96FF-4F23-BA35-572A9DD40FB9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50772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B2960C9-4A4D-4888-8194-835342ED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719</Words>
  <Application>Microsoft Office PowerPoint</Application>
  <PresentationFormat>Widescreen</PresentationFormat>
  <Paragraphs>87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Cooper Black</vt:lpstr>
      <vt:lpstr>Courier New</vt:lpstr>
      <vt:lpstr>Georgia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3</cp:revision>
  <dcterms:created xsi:type="dcterms:W3CDTF">2021-09-02T13:28:35Z</dcterms:created>
  <dcterms:modified xsi:type="dcterms:W3CDTF">2021-09-03T07:38:14Z</dcterms:modified>
</cp:coreProperties>
</file>